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4260" r:id="rId1"/>
  </p:sldMasterIdLst>
  <p:notesMasterIdLst>
    <p:notesMasterId r:id="rId3"/>
  </p:notesMasterIdLst>
  <p:handoutMasterIdLst>
    <p:handoutMasterId r:id="rId4"/>
  </p:handoutMasterIdLst>
  <p:sldIdLst>
    <p:sldId id="256" r:id="rId2"/>
  </p:sldIdLst>
  <p:sldSz cx="32918400" cy="32918400"/>
  <p:notesSz cx="39776400" cy="39776400"/>
  <p:embeddedFontLst>
    <p:embeddedFont>
      <p:font typeface="Calibri" panose="020F0502020204030204" pitchFamily="34" charset="0"/>
      <p:regular r:id="rId5"/>
      <p:bold r:id="rId6"/>
      <p:italic r:id="rId7"/>
      <p:boldItalic r:id="rId8"/>
    </p:embeddedFont>
    <p:embeddedFont>
      <p:font typeface="Cambria Math" panose="02040503050406030204" pitchFamily="18" charset="0"/>
      <p:regular r:id="rId9"/>
    </p:embeddedFont>
  </p:embeddedFontLst>
  <p:custDataLst>
    <p:tags r:id="rId10"/>
  </p:custDataLst>
  <p:defaultTextStyle>
    <a:defPPr>
      <a:defRPr lang="en-US"/>
    </a:defPPr>
    <a:lvl1pPr marL="0" algn="l" defTabSz="3756396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1pPr>
    <a:lvl2pPr marL="1878198" algn="l" defTabSz="3756396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2pPr>
    <a:lvl3pPr marL="3756396" algn="l" defTabSz="3756396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3pPr>
    <a:lvl4pPr marL="5634594" algn="l" defTabSz="3756396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4pPr>
    <a:lvl5pPr marL="7512797" algn="l" defTabSz="3756396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5pPr>
    <a:lvl6pPr marL="9390995" algn="l" defTabSz="3756396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6pPr>
    <a:lvl7pPr marL="11269197" algn="l" defTabSz="3756396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7pPr>
    <a:lvl8pPr marL="13147394" algn="l" defTabSz="3756396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8pPr>
    <a:lvl9pPr marL="15025593" algn="l" defTabSz="3756396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68" userDrawn="1">
          <p15:clr>
            <a:srgbClr val="A4A3A4"/>
          </p15:clr>
        </p15:guide>
        <p15:guide id="2" pos="103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AE7FA"/>
    <a:srgbClr val="D5ECFB"/>
    <a:srgbClr val="E7F4FD"/>
    <a:srgbClr val="212745"/>
    <a:srgbClr val="613318"/>
    <a:srgbClr val="ADD632"/>
    <a:srgbClr val="FFCC00"/>
    <a:srgbClr val="000000"/>
    <a:srgbClr val="00334D"/>
    <a:srgbClr val="BD4F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{1BD7E111-0CB8-44D6-8891-C1BB2F81B7CC}">
      <p1710:readonlyRecommended xmlns="" xmlns:p1710="http://schemas.microsoft.com/office/powerpoint/2017/10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7465" autoAdjust="0"/>
  </p:normalViewPr>
  <p:slideViewPr>
    <p:cSldViewPr>
      <p:cViewPr>
        <p:scale>
          <a:sx n="20" d="100"/>
          <a:sy n="20" d="100"/>
        </p:scale>
        <p:origin x="1116" y="24"/>
      </p:cViewPr>
      <p:guideLst>
        <p:guide orient="horz" pos="10368"/>
        <p:guide pos="103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theme" Target="theme/theme1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3.fntdata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presProps" Target="presProps.xml"/><Relationship Id="rId5" Type="http://schemas.openxmlformats.org/officeDocument/2006/relationships/font" Target="fonts/font1.fntdata"/><Relationship Id="rId10" Type="http://schemas.openxmlformats.org/officeDocument/2006/relationships/tags" Target="tags/tag1.xml"/><Relationship Id="rId4" Type="http://schemas.openxmlformats.org/officeDocument/2006/relationships/handoutMaster" Target="handoutMasters/handoutMaster1.xml"/><Relationship Id="rId9" Type="http://schemas.openxmlformats.org/officeDocument/2006/relationships/font" Target="fonts/font5.fntdata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7" y="8"/>
            <a:ext cx="17236440" cy="1988836"/>
          </a:xfrm>
          <a:prstGeom prst="rect">
            <a:avLst/>
          </a:prstGeom>
        </p:spPr>
        <p:txBody>
          <a:bodyPr vert="horz" lIns="434990" tIns="217500" rIns="434990" bIns="217500" rtlCol="0"/>
          <a:lstStyle>
            <a:defPPr>
              <a:defRPr kern="1200" smtId="4294967295"/>
            </a:defPPr>
            <a:lvl1pPr algn="l">
              <a:defRPr sz="71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22530775" y="8"/>
            <a:ext cx="17236440" cy="1988836"/>
          </a:xfrm>
          <a:prstGeom prst="rect">
            <a:avLst/>
          </a:prstGeom>
        </p:spPr>
        <p:txBody>
          <a:bodyPr vert="horz" lIns="434990" tIns="217500" rIns="434990" bIns="217500" rtlCol="0"/>
          <a:lstStyle>
            <a:defPPr>
              <a:defRPr kern="1200" smtId="4294967295"/>
            </a:defPPr>
            <a:lvl1pPr algn="r">
              <a:defRPr sz="7100"/>
            </a:lvl1pPr>
          </a:lstStyle>
          <a:p>
            <a:fld id="{302F586B-0015-43FB-918D-31E1A09780E3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7" y="37780677"/>
            <a:ext cx="17236440" cy="1988836"/>
          </a:xfrm>
          <a:prstGeom prst="rect">
            <a:avLst/>
          </a:prstGeom>
        </p:spPr>
        <p:txBody>
          <a:bodyPr vert="horz" lIns="434990" tIns="217500" rIns="434990" bIns="217500" rtlCol="0" anchor="b"/>
          <a:lstStyle>
            <a:defPPr>
              <a:defRPr kern="1200" smtId="4294967295"/>
            </a:defPPr>
            <a:lvl1pPr algn="l">
              <a:defRPr sz="71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22530775" y="37780677"/>
            <a:ext cx="17236440" cy="1988836"/>
          </a:xfrm>
          <a:prstGeom prst="rect">
            <a:avLst/>
          </a:prstGeom>
        </p:spPr>
        <p:txBody>
          <a:bodyPr vert="horz" lIns="434990" tIns="217500" rIns="434990" bIns="217500" rtlCol="0" anchor="b"/>
          <a:lstStyle>
            <a:defPPr>
              <a:defRPr kern="1200" smtId="4294967295"/>
            </a:defPPr>
            <a:lvl1pPr algn="r">
              <a:defRPr sz="7100"/>
            </a:lvl1pPr>
          </a:lstStyle>
          <a:p>
            <a:fld id="{5F29C2D4-4424-41A2-A90C-29D31B733A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5133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2" y="3"/>
            <a:ext cx="17240053" cy="1995633"/>
          </a:xfrm>
          <a:prstGeom prst="rect">
            <a:avLst/>
          </a:prstGeom>
        </p:spPr>
        <p:txBody>
          <a:bodyPr vert="horz" lIns="427565" tIns="213766" rIns="427565" bIns="213766" rtlCol="0"/>
          <a:lstStyle>
            <a:lvl1pPr algn="l">
              <a:defRPr sz="71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22527382" y="3"/>
            <a:ext cx="17240053" cy="1995633"/>
          </a:xfrm>
          <a:prstGeom prst="rect">
            <a:avLst/>
          </a:prstGeom>
        </p:spPr>
        <p:txBody>
          <a:bodyPr vert="horz" lIns="427565" tIns="213766" rIns="427565" bIns="213766" rtlCol="0"/>
          <a:lstStyle>
            <a:lvl1pPr algn="r">
              <a:defRPr sz="7100"/>
            </a:lvl1pPr>
          </a:lstStyle>
          <a:p>
            <a:fld id="{5D0BFB44-3246-4D32-8E66-23235A8F7DD9}" type="datetimeFigureOut">
              <a:rPr lang="en-CA" smtClean="0"/>
              <a:t>2021-12-01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203238" y="4997450"/>
            <a:ext cx="13369925" cy="133715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427565" tIns="213766" rIns="427565" bIns="213766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981255" y="19145816"/>
            <a:ext cx="31813899" cy="15658548"/>
          </a:xfrm>
          <a:prstGeom prst="rect">
            <a:avLst/>
          </a:prstGeom>
        </p:spPr>
        <p:txBody>
          <a:bodyPr vert="horz" lIns="427565" tIns="213766" rIns="427565" bIns="213766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2" y="37780770"/>
            <a:ext cx="17240053" cy="1995633"/>
          </a:xfrm>
          <a:prstGeom prst="rect">
            <a:avLst/>
          </a:prstGeom>
        </p:spPr>
        <p:txBody>
          <a:bodyPr vert="horz" lIns="427565" tIns="213766" rIns="427565" bIns="213766" rtlCol="0" anchor="b"/>
          <a:lstStyle>
            <a:lvl1pPr algn="l">
              <a:defRPr sz="71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22527382" y="37780770"/>
            <a:ext cx="17240053" cy="1995633"/>
          </a:xfrm>
          <a:prstGeom prst="rect">
            <a:avLst/>
          </a:prstGeom>
        </p:spPr>
        <p:txBody>
          <a:bodyPr vert="horz" lIns="427565" tIns="213766" rIns="427565" bIns="213766" rtlCol="0" anchor="b"/>
          <a:lstStyle>
            <a:lvl1pPr algn="r">
              <a:defRPr sz="7100"/>
            </a:lvl1pPr>
          </a:lstStyle>
          <a:p>
            <a:fld id="{D28E71C7-F372-4CB2-BAE8-C5FA715FDC7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348309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8E71C7-F372-4CB2-BAE8-C5FA715FDC7A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311191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69557311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1D3EE5B7-680E-44FF-962F-3113FAB5030E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E7FB6C12-88B7-467E-AE43-45481E6289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524836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865841" y="1318265"/>
            <a:ext cx="7406640" cy="28087321"/>
          </a:xfrm>
        </p:spPr>
        <p:txBody>
          <a:bodyPr vert="eaVert"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45921" y="1318265"/>
            <a:ext cx="21671279" cy="28087321"/>
          </a:xfrm>
        </p:spPr>
        <p:txBody>
          <a:bodyPr vert="eaVert"/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1D3EE5B7-680E-44FF-962F-3113FAB5030E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E7FB6C12-88B7-467E-AE43-45481E6289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872284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1D3EE5B7-680E-44FF-962F-3113FAB5030E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E7FB6C12-88B7-467E-AE43-45481E6289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312520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0327" y="21153127"/>
            <a:ext cx="27980642" cy="6537960"/>
          </a:xfrm>
        </p:spPr>
        <p:txBody>
          <a:bodyPr anchor="t"/>
          <a:lstStyle>
            <a:defPPr>
              <a:defRPr kern="1200" smtId="4294967295"/>
            </a:defPPr>
            <a:lvl1pPr algn="l">
              <a:defRPr sz="12375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0327" y="13952224"/>
            <a:ext cx="27980642" cy="7200897"/>
          </a:xfrm>
        </p:spPr>
        <p:txBody>
          <a:bodyPr anchor="b"/>
          <a:lstStyle>
            <a:defPPr>
              <a:defRPr kern="1200" smtId="4294967295"/>
            </a:defPPr>
            <a:lvl1pPr marL="0" indent="0">
              <a:buNone/>
              <a:defRPr sz="6150">
                <a:solidFill>
                  <a:schemeClr val="tx1">
                    <a:tint val="75000"/>
                  </a:schemeClr>
                </a:solidFill>
              </a:defRPr>
            </a:lvl1pPr>
            <a:lvl2pPr marL="1410407" indent="0">
              <a:buNone/>
              <a:defRPr sz="5550">
                <a:solidFill>
                  <a:schemeClr val="tx1">
                    <a:tint val="75000"/>
                  </a:schemeClr>
                </a:solidFill>
              </a:defRPr>
            </a:lvl2pPr>
            <a:lvl3pPr marL="2820815" indent="0">
              <a:buNone/>
              <a:defRPr sz="4950">
                <a:solidFill>
                  <a:schemeClr val="tx1">
                    <a:tint val="75000"/>
                  </a:schemeClr>
                </a:solidFill>
              </a:defRPr>
            </a:lvl3pPr>
            <a:lvl4pPr marL="4231223" indent="0">
              <a:buNone/>
              <a:defRPr sz="4350">
                <a:solidFill>
                  <a:schemeClr val="tx1">
                    <a:tint val="75000"/>
                  </a:schemeClr>
                </a:solidFill>
              </a:defRPr>
            </a:lvl4pPr>
            <a:lvl5pPr marL="5641630" indent="0">
              <a:buNone/>
              <a:defRPr sz="4350">
                <a:solidFill>
                  <a:schemeClr val="tx1">
                    <a:tint val="75000"/>
                  </a:schemeClr>
                </a:solidFill>
              </a:defRPr>
            </a:lvl5pPr>
            <a:lvl6pPr marL="7052037" indent="0">
              <a:buNone/>
              <a:defRPr sz="4350">
                <a:solidFill>
                  <a:schemeClr val="tx1">
                    <a:tint val="75000"/>
                  </a:schemeClr>
                </a:solidFill>
              </a:defRPr>
            </a:lvl6pPr>
            <a:lvl7pPr marL="8462444" indent="0">
              <a:buNone/>
              <a:defRPr sz="4350">
                <a:solidFill>
                  <a:schemeClr val="tx1">
                    <a:tint val="75000"/>
                  </a:schemeClr>
                </a:solidFill>
              </a:defRPr>
            </a:lvl7pPr>
            <a:lvl8pPr marL="9872852" indent="0">
              <a:buNone/>
              <a:defRPr sz="4350">
                <a:solidFill>
                  <a:schemeClr val="tx1">
                    <a:tint val="75000"/>
                  </a:schemeClr>
                </a:solidFill>
              </a:defRPr>
            </a:lvl8pPr>
            <a:lvl9pPr marL="11283259" indent="0">
              <a:buNone/>
              <a:defRPr sz="43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1D3EE5B7-680E-44FF-962F-3113FAB5030E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E7FB6C12-88B7-467E-AE43-45481E6289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840672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45920" y="7680963"/>
            <a:ext cx="14538961" cy="21724623"/>
          </a:xfrm>
        </p:spPr>
        <p:txBody>
          <a:bodyPr/>
          <a:lstStyle>
            <a:defPPr>
              <a:defRPr kern="1200" smtId="4294967295"/>
            </a:defPPr>
            <a:lvl1pPr>
              <a:defRPr sz="8625"/>
            </a:lvl1pPr>
            <a:lvl2pPr>
              <a:defRPr sz="7425"/>
            </a:lvl2pPr>
            <a:lvl3pPr>
              <a:defRPr sz="6150"/>
            </a:lvl3pPr>
            <a:lvl4pPr>
              <a:defRPr sz="5550"/>
            </a:lvl4pPr>
            <a:lvl5pPr>
              <a:defRPr sz="5550"/>
            </a:lvl5pPr>
            <a:lvl6pPr>
              <a:defRPr sz="5550"/>
            </a:lvl6pPr>
            <a:lvl7pPr>
              <a:defRPr sz="5550"/>
            </a:lvl7pPr>
            <a:lvl8pPr>
              <a:defRPr sz="5550"/>
            </a:lvl8pPr>
            <a:lvl9pPr>
              <a:defRPr sz="55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733521" y="7680963"/>
            <a:ext cx="14538961" cy="21724623"/>
          </a:xfrm>
        </p:spPr>
        <p:txBody>
          <a:bodyPr/>
          <a:lstStyle>
            <a:defPPr>
              <a:defRPr kern="1200" smtId="4294967295"/>
            </a:defPPr>
            <a:lvl1pPr>
              <a:defRPr sz="8625"/>
            </a:lvl1pPr>
            <a:lvl2pPr>
              <a:defRPr sz="7425"/>
            </a:lvl2pPr>
            <a:lvl3pPr>
              <a:defRPr sz="6150"/>
            </a:lvl3pPr>
            <a:lvl4pPr>
              <a:defRPr sz="5550"/>
            </a:lvl4pPr>
            <a:lvl5pPr>
              <a:defRPr sz="5550"/>
            </a:lvl5pPr>
            <a:lvl6pPr>
              <a:defRPr sz="5550"/>
            </a:lvl6pPr>
            <a:lvl7pPr>
              <a:defRPr sz="5550"/>
            </a:lvl7pPr>
            <a:lvl8pPr>
              <a:defRPr sz="5550"/>
            </a:lvl8pPr>
            <a:lvl9pPr>
              <a:defRPr sz="55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1D3EE5B7-680E-44FF-962F-3113FAB5030E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E7FB6C12-88B7-467E-AE43-45481E6289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327797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5920" y="7368544"/>
            <a:ext cx="14544677" cy="3070857"/>
          </a:xfrm>
        </p:spPr>
        <p:txBody>
          <a:bodyPr anchor="b"/>
          <a:lstStyle>
            <a:defPPr>
              <a:defRPr kern="1200" smtId="4294967295"/>
            </a:defPPr>
            <a:lvl1pPr marL="0" indent="0">
              <a:buNone/>
              <a:defRPr sz="7425" b="1"/>
            </a:lvl1pPr>
            <a:lvl2pPr marL="1410407" indent="0">
              <a:buNone/>
              <a:defRPr sz="6150" b="1"/>
            </a:lvl2pPr>
            <a:lvl3pPr marL="2820815" indent="0">
              <a:buNone/>
              <a:defRPr sz="5550" b="1"/>
            </a:lvl3pPr>
            <a:lvl4pPr marL="4231223" indent="0">
              <a:buNone/>
              <a:defRPr sz="4950" b="1"/>
            </a:lvl4pPr>
            <a:lvl5pPr marL="5641630" indent="0">
              <a:buNone/>
              <a:defRPr sz="4950" b="1"/>
            </a:lvl5pPr>
            <a:lvl6pPr marL="7052037" indent="0">
              <a:buNone/>
              <a:defRPr sz="4950" b="1"/>
            </a:lvl6pPr>
            <a:lvl7pPr marL="8462444" indent="0">
              <a:buNone/>
              <a:defRPr sz="4950" b="1"/>
            </a:lvl7pPr>
            <a:lvl8pPr marL="9872852" indent="0">
              <a:buNone/>
              <a:defRPr sz="4950" b="1"/>
            </a:lvl8pPr>
            <a:lvl9pPr marL="11283259" indent="0">
              <a:buNone/>
              <a:defRPr sz="495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45920" y="10439401"/>
            <a:ext cx="14544677" cy="18966183"/>
          </a:xfrm>
        </p:spPr>
        <p:txBody>
          <a:bodyPr/>
          <a:lstStyle>
            <a:defPPr>
              <a:defRPr kern="1200" smtId="4294967295"/>
            </a:defPPr>
            <a:lvl1pPr>
              <a:defRPr sz="7425"/>
            </a:lvl1pPr>
            <a:lvl2pPr>
              <a:defRPr sz="6150"/>
            </a:lvl2pPr>
            <a:lvl3pPr>
              <a:defRPr sz="5550"/>
            </a:lvl3pPr>
            <a:lvl4pPr>
              <a:defRPr sz="4950"/>
            </a:lvl4pPr>
            <a:lvl5pPr>
              <a:defRPr sz="4950"/>
            </a:lvl5pPr>
            <a:lvl6pPr>
              <a:defRPr sz="4950"/>
            </a:lvl6pPr>
            <a:lvl7pPr>
              <a:defRPr sz="4950"/>
            </a:lvl7pPr>
            <a:lvl8pPr>
              <a:defRPr sz="4950"/>
            </a:lvl8pPr>
            <a:lvl9pPr>
              <a:defRPr sz="49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722091" y="7368544"/>
            <a:ext cx="14550389" cy="3070857"/>
          </a:xfrm>
        </p:spPr>
        <p:txBody>
          <a:bodyPr anchor="b"/>
          <a:lstStyle>
            <a:defPPr>
              <a:defRPr kern="1200" smtId="4294967295"/>
            </a:defPPr>
            <a:lvl1pPr marL="0" indent="0">
              <a:buNone/>
              <a:defRPr sz="7425" b="1"/>
            </a:lvl1pPr>
            <a:lvl2pPr marL="1410407" indent="0">
              <a:buNone/>
              <a:defRPr sz="6150" b="1"/>
            </a:lvl2pPr>
            <a:lvl3pPr marL="2820815" indent="0">
              <a:buNone/>
              <a:defRPr sz="5550" b="1"/>
            </a:lvl3pPr>
            <a:lvl4pPr marL="4231223" indent="0">
              <a:buNone/>
              <a:defRPr sz="4950" b="1"/>
            </a:lvl4pPr>
            <a:lvl5pPr marL="5641630" indent="0">
              <a:buNone/>
              <a:defRPr sz="4950" b="1"/>
            </a:lvl5pPr>
            <a:lvl6pPr marL="7052037" indent="0">
              <a:buNone/>
              <a:defRPr sz="4950" b="1"/>
            </a:lvl6pPr>
            <a:lvl7pPr marL="8462444" indent="0">
              <a:buNone/>
              <a:defRPr sz="4950" b="1"/>
            </a:lvl7pPr>
            <a:lvl8pPr marL="9872852" indent="0">
              <a:buNone/>
              <a:defRPr sz="4950" b="1"/>
            </a:lvl8pPr>
            <a:lvl9pPr marL="11283259" indent="0">
              <a:buNone/>
              <a:defRPr sz="495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722091" y="10439401"/>
            <a:ext cx="14550389" cy="18966183"/>
          </a:xfrm>
        </p:spPr>
        <p:txBody>
          <a:bodyPr/>
          <a:lstStyle>
            <a:defPPr>
              <a:defRPr kern="1200" smtId="4294967295"/>
            </a:defPPr>
            <a:lvl1pPr>
              <a:defRPr sz="7425"/>
            </a:lvl1pPr>
            <a:lvl2pPr>
              <a:defRPr sz="6150"/>
            </a:lvl2pPr>
            <a:lvl3pPr>
              <a:defRPr sz="5550"/>
            </a:lvl3pPr>
            <a:lvl4pPr>
              <a:defRPr sz="4950"/>
            </a:lvl4pPr>
            <a:lvl5pPr>
              <a:defRPr sz="4950"/>
            </a:lvl5pPr>
            <a:lvl6pPr>
              <a:defRPr sz="4950"/>
            </a:lvl6pPr>
            <a:lvl7pPr>
              <a:defRPr sz="4950"/>
            </a:lvl7pPr>
            <a:lvl8pPr>
              <a:defRPr sz="4950"/>
            </a:lvl8pPr>
            <a:lvl9pPr>
              <a:defRPr sz="49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1D3EE5B7-680E-44FF-962F-3113FAB5030E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E7FB6C12-88B7-467E-AE43-45481E6289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033029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1D3EE5B7-680E-44FF-962F-3113FAB5030E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E7FB6C12-88B7-467E-AE43-45481E6289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114502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1D3EE5B7-680E-44FF-962F-3113FAB5030E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E7FB6C12-88B7-467E-AE43-45481E6289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814781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5" y="1310640"/>
            <a:ext cx="10829927" cy="5577840"/>
          </a:xfrm>
        </p:spPr>
        <p:txBody>
          <a:bodyPr anchor="b"/>
          <a:lstStyle>
            <a:defPPr>
              <a:defRPr kern="1200" smtId="4294967295"/>
            </a:defPPr>
            <a:lvl1pPr algn="l">
              <a:defRPr sz="615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179" y="1310641"/>
            <a:ext cx="18402300" cy="28094942"/>
          </a:xfrm>
        </p:spPr>
        <p:txBody>
          <a:bodyPr/>
          <a:lstStyle>
            <a:defPPr>
              <a:defRPr kern="1200" smtId="4294967295"/>
            </a:defPPr>
            <a:lvl1pPr>
              <a:defRPr sz="9900"/>
            </a:lvl1pPr>
            <a:lvl2pPr>
              <a:defRPr sz="8625"/>
            </a:lvl2pPr>
            <a:lvl3pPr>
              <a:defRPr sz="7425"/>
            </a:lvl3pPr>
            <a:lvl4pPr>
              <a:defRPr sz="6150"/>
            </a:lvl4pPr>
            <a:lvl5pPr>
              <a:defRPr sz="6150"/>
            </a:lvl5pPr>
            <a:lvl6pPr>
              <a:defRPr sz="6150"/>
            </a:lvl6pPr>
            <a:lvl7pPr>
              <a:defRPr sz="6150"/>
            </a:lvl7pPr>
            <a:lvl8pPr>
              <a:defRPr sz="6150"/>
            </a:lvl8pPr>
            <a:lvl9pPr>
              <a:defRPr sz="61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5" y="6888482"/>
            <a:ext cx="10829927" cy="22517103"/>
          </a:xfrm>
        </p:spPr>
        <p:txBody>
          <a:bodyPr/>
          <a:lstStyle>
            <a:defPPr>
              <a:defRPr kern="1200" smtId="4294967295"/>
            </a:defPPr>
            <a:lvl1pPr marL="0" indent="0">
              <a:buNone/>
              <a:defRPr sz="4350"/>
            </a:lvl1pPr>
            <a:lvl2pPr marL="1410407" indent="0">
              <a:buNone/>
              <a:defRPr sz="3675"/>
            </a:lvl2pPr>
            <a:lvl3pPr marL="2820815" indent="0">
              <a:buNone/>
              <a:defRPr sz="3075"/>
            </a:lvl3pPr>
            <a:lvl4pPr marL="4231223" indent="0">
              <a:buNone/>
              <a:defRPr sz="2775"/>
            </a:lvl4pPr>
            <a:lvl5pPr marL="5641630" indent="0">
              <a:buNone/>
              <a:defRPr sz="2775"/>
            </a:lvl5pPr>
            <a:lvl6pPr marL="7052037" indent="0">
              <a:buNone/>
              <a:defRPr sz="2775"/>
            </a:lvl6pPr>
            <a:lvl7pPr marL="8462444" indent="0">
              <a:buNone/>
              <a:defRPr sz="2775"/>
            </a:lvl7pPr>
            <a:lvl8pPr marL="9872852" indent="0">
              <a:buNone/>
              <a:defRPr sz="2775"/>
            </a:lvl8pPr>
            <a:lvl9pPr marL="11283259" indent="0">
              <a:buNone/>
              <a:defRPr sz="27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1D3EE5B7-680E-44FF-962F-3113FAB5030E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E7FB6C12-88B7-467E-AE43-45481E6289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449707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2237" y="23042880"/>
            <a:ext cx="19751041" cy="2720343"/>
          </a:xfrm>
        </p:spPr>
        <p:txBody>
          <a:bodyPr anchor="b"/>
          <a:lstStyle>
            <a:defPPr>
              <a:defRPr kern="1200" smtId="4294967295"/>
            </a:defPPr>
            <a:lvl1pPr algn="l">
              <a:defRPr sz="615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452237" y="2941321"/>
            <a:ext cx="19751041" cy="19751039"/>
          </a:xfrm>
        </p:spPr>
        <p:txBody>
          <a:bodyPr/>
          <a:lstStyle>
            <a:defPPr>
              <a:defRPr kern="1200" smtId="4294967295"/>
            </a:defPPr>
            <a:lvl1pPr marL="0" indent="0">
              <a:buNone/>
              <a:defRPr sz="9900"/>
            </a:lvl1pPr>
            <a:lvl2pPr marL="1410407" indent="0">
              <a:buNone/>
              <a:defRPr sz="8625"/>
            </a:lvl2pPr>
            <a:lvl3pPr marL="2820815" indent="0">
              <a:buNone/>
              <a:defRPr sz="7425"/>
            </a:lvl3pPr>
            <a:lvl4pPr marL="4231223" indent="0">
              <a:buNone/>
              <a:defRPr sz="6150"/>
            </a:lvl4pPr>
            <a:lvl5pPr marL="5641630" indent="0">
              <a:buNone/>
              <a:defRPr sz="6150"/>
            </a:lvl5pPr>
            <a:lvl6pPr marL="7052037" indent="0">
              <a:buNone/>
              <a:defRPr sz="6150"/>
            </a:lvl6pPr>
            <a:lvl7pPr marL="8462444" indent="0">
              <a:buNone/>
              <a:defRPr sz="6150"/>
            </a:lvl7pPr>
            <a:lvl8pPr marL="9872852" indent="0">
              <a:buNone/>
              <a:defRPr sz="6150"/>
            </a:lvl8pPr>
            <a:lvl9pPr marL="11283259" indent="0">
              <a:buNone/>
              <a:defRPr sz="615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52237" y="25763224"/>
            <a:ext cx="19751041" cy="3863337"/>
          </a:xfrm>
        </p:spPr>
        <p:txBody>
          <a:bodyPr/>
          <a:lstStyle>
            <a:defPPr>
              <a:defRPr kern="1200" smtId="4294967295"/>
            </a:defPPr>
            <a:lvl1pPr marL="0" indent="0">
              <a:buNone/>
              <a:defRPr sz="4350"/>
            </a:lvl1pPr>
            <a:lvl2pPr marL="1410407" indent="0">
              <a:buNone/>
              <a:defRPr sz="3675"/>
            </a:lvl2pPr>
            <a:lvl3pPr marL="2820815" indent="0">
              <a:buNone/>
              <a:defRPr sz="3075"/>
            </a:lvl3pPr>
            <a:lvl4pPr marL="4231223" indent="0">
              <a:buNone/>
              <a:defRPr sz="2775"/>
            </a:lvl4pPr>
            <a:lvl5pPr marL="5641630" indent="0">
              <a:buNone/>
              <a:defRPr sz="2775"/>
            </a:lvl5pPr>
            <a:lvl6pPr marL="7052037" indent="0">
              <a:buNone/>
              <a:defRPr sz="2775"/>
            </a:lvl6pPr>
            <a:lvl7pPr marL="8462444" indent="0">
              <a:buNone/>
              <a:defRPr sz="2775"/>
            </a:lvl7pPr>
            <a:lvl8pPr marL="9872852" indent="0">
              <a:buNone/>
              <a:defRPr sz="2775"/>
            </a:lvl8pPr>
            <a:lvl9pPr marL="11283259" indent="0">
              <a:buNone/>
              <a:defRPr sz="27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1D3EE5B7-680E-44FF-962F-3113FAB5030E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E7FB6C12-88B7-467E-AE43-45481E6289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626189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45921" y="1318263"/>
            <a:ext cx="29626558" cy="5486400"/>
          </a:xfrm>
          <a:prstGeom prst="rect">
            <a:avLst/>
          </a:prstGeom>
        </p:spPr>
        <p:txBody>
          <a:bodyPr vert="horz" lIns="376108" tIns="188056" rIns="376108" bIns="188056" rtlCol="0" anchor="ctr">
            <a:normAutofit/>
          </a:bodyPr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5921" y="7680963"/>
            <a:ext cx="29626558" cy="21724623"/>
          </a:xfrm>
          <a:prstGeom prst="rect">
            <a:avLst/>
          </a:prstGeom>
        </p:spPr>
        <p:txBody>
          <a:bodyPr vert="horz" lIns="376108" tIns="188056" rIns="376108" bIns="188056" rtlCol="0">
            <a:normAutofit/>
          </a:bodyPr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45920" y="30510488"/>
            <a:ext cx="7680960" cy="1752600"/>
          </a:xfrm>
          <a:prstGeom prst="rect">
            <a:avLst/>
          </a:prstGeom>
        </p:spPr>
        <p:txBody>
          <a:bodyPr vert="horz" lIns="376108" tIns="188056" rIns="376108" bIns="188056" rtlCol="0" anchor="ctr"/>
          <a:lstStyle>
            <a:defPPr>
              <a:defRPr kern="1200" smtId="4294967295"/>
            </a:defPPr>
            <a:lvl1pPr algn="l">
              <a:defRPr sz="3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3EE5B7-680E-44FF-962F-3113FAB5030E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247121" y="30510488"/>
            <a:ext cx="10424160" cy="1752600"/>
          </a:xfrm>
          <a:prstGeom prst="rect">
            <a:avLst/>
          </a:prstGeom>
        </p:spPr>
        <p:txBody>
          <a:bodyPr vert="horz" lIns="376108" tIns="188056" rIns="376108" bIns="188056" rtlCol="0" anchor="ctr"/>
          <a:lstStyle>
            <a:defPPr>
              <a:defRPr kern="1200" smtId="4294967295"/>
            </a:defPPr>
            <a:lvl1pPr algn="ctr">
              <a:defRPr sz="3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591521" y="30510488"/>
            <a:ext cx="7680960" cy="1752600"/>
          </a:xfrm>
          <a:prstGeom prst="rect">
            <a:avLst/>
          </a:prstGeom>
        </p:spPr>
        <p:txBody>
          <a:bodyPr vert="horz" lIns="376108" tIns="188056" rIns="376108" bIns="188056" rtlCol="0" anchor="ctr"/>
          <a:lstStyle>
            <a:defPPr>
              <a:defRPr kern="1200" smtId="4294967295"/>
            </a:defPPr>
            <a:lvl1pPr algn="r">
              <a:defRPr sz="3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FB6C12-88B7-467E-AE43-45481E62899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New picture"/>
          <p:cNvPicPr/>
          <p:nvPr/>
        </p:nvPicPr>
        <p:blipFill>
          <a:blip r:embed="rId13"/>
          <a:stretch>
            <a:fillRect/>
          </a:stretch>
        </p:blipFill>
        <p:spPr>
          <a:xfrm rot="16200000">
            <a:off x="-11506200" y="16459200"/>
            <a:ext cx="14274800" cy="4368800"/>
          </a:xfrm>
          <a:prstGeom prst="rect">
            <a:avLst/>
          </a:prstGeom>
        </p:spPr>
      </p:pic>
      <p:pic>
        <p:nvPicPr>
          <p:cNvPr id="8" name="New picture"/>
          <p:cNvPicPr/>
          <p:nvPr/>
        </p:nvPicPr>
        <p:blipFill>
          <a:blip r:embed="rId13"/>
          <a:stretch>
            <a:fillRect/>
          </a:stretch>
        </p:blipFill>
        <p:spPr>
          <a:xfrm rot="5400000">
            <a:off x="30149800" y="16459200"/>
            <a:ext cx="14274800" cy="4368800"/>
          </a:xfrm>
          <a:prstGeom prst="rect">
            <a:avLst/>
          </a:prstGeom>
        </p:spPr>
      </p:pic>
      <p:pic>
        <p:nvPicPr>
          <p:cNvPr id="9" name="New picture"/>
          <p:cNvPicPr/>
          <p:nvPr/>
        </p:nvPicPr>
        <p:blipFill>
          <a:blip r:embed="rId14"/>
          <a:stretch>
            <a:fillRect/>
          </a:stretch>
        </p:blipFill>
        <p:spPr>
          <a:xfrm>
            <a:off x="1473200" y="33426400"/>
            <a:ext cx="29972000" cy="1549400"/>
          </a:xfrm>
          <a:prstGeom prst="rect">
            <a:avLst/>
          </a:prstGeom>
        </p:spPr>
      </p:pic>
      <p:sp>
        <p:nvSpPr>
          <p:cNvPr id="10" name="New shape"/>
          <p:cNvSpPr/>
          <p:nvPr/>
        </p:nvSpPr>
        <p:spPr>
          <a:xfrm>
            <a:off x="1473200" y="33997900"/>
            <a:ext cx="16459200" cy="127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sz="4880">
                <a:solidFill>
                  <a:srgbClr val="808080"/>
                </a:solidFill>
              </a:rPr>
              <a:t>Template ID: imaginitivearctic  Size: 36x36</a:t>
            </a:r>
          </a:p>
        </p:txBody>
      </p:sp>
    </p:spTree>
    <p:extLst>
      <p:ext uri="{BB962C8B-B14F-4D97-AF65-F5344CB8AC3E}">
        <p14:creationId xmlns:p14="http://schemas.microsoft.com/office/powerpoint/2010/main" val="2659232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61" r:id="rId1"/>
    <p:sldLayoutId id="2147484262" r:id="rId2"/>
    <p:sldLayoutId id="2147484263" r:id="rId3"/>
    <p:sldLayoutId id="2147484264" r:id="rId4"/>
    <p:sldLayoutId id="2147484265" r:id="rId5"/>
    <p:sldLayoutId id="2147484266" r:id="rId6"/>
    <p:sldLayoutId id="2147484267" r:id="rId7"/>
    <p:sldLayoutId id="2147484268" r:id="rId8"/>
    <p:sldLayoutId id="2147484269" r:id="rId9"/>
    <p:sldLayoutId id="2147484270" r:id="rId10"/>
    <p:sldLayoutId id="2147484271" r:id="rId11"/>
  </p:sldLayoutIdLst>
  <p:transition/>
  <p:txStyles>
    <p:titleStyle>
      <a:defPPr>
        <a:defRPr kern="1200" smtId="4294967295"/>
      </a:defPPr>
      <a:lvl1pPr algn="ctr" defTabSz="2820815" rtl="0" eaLnBrk="1" latinLnBrk="0" hangingPunct="1">
        <a:spcBef>
          <a:spcPct val="0"/>
        </a:spcBef>
        <a:buNone/>
        <a:defRPr sz="1357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defPPr>
        <a:defRPr kern="1200" smtId="4294967295"/>
      </a:defPPr>
      <a:lvl1pPr marL="1057804" indent="-1057804" algn="l" defTabSz="2820815" rtl="0" eaLnBrk="1" latinLnBrk="0" hangingPunct="1">
        <a:spcBef>
          <a:spcPct val="20000"/>
        </a:spcBef>
        <a:buFont typeface="Arial" pitchFamily="34" charset="0"/>
        <a:buChar char="•"/>
        <a:defRPr sz="9900" kern="1200">
          <a:solidFill>
            <a:schemeClr val="tx1"/>
          </a:solidFill>
          <a:latin typeface="+mn-lt"/>
          <a:ea typeface="+mn-ea"/>
          <a:cs typeface="+mn-cs"/>
        </a:defRPr>
      </a:lvl1pPr>
      <a:lvl2pPr marL="2291913" indent="-881506" algn="l" defTabSz="2820815" rtl="0" eaLnBrk="1" latinLnBrk="0" hangingPunct="1">
        <a:spcBef>
          <a:spcPct val="20000"/>
        </a:spcBef>
        <a:buFont typeface="Arial" pitchFamily="34" charset="0"/>
        <a:buChar char="–"/>
        <a:defRPr sz="8625" kern="1200">
          <a:solidFill>
            <a:schemeClr val="tx1"/>
          </a:solidFill>
          <a:latin typeface="+mn-lt"/>
          <a:ea typeface="+mn-ea"/>
          <a:cs typeface="+mn-cs"/>
        </a:defRPr>
      </a:lvl2pPr>
      <a:lvl3pPr marL="3526019" indent="-705204" algn="l" defTabSz="2820815" rtl="0" eaLnBrk="1" latinLnBrk="0" hangingPunct="1">
        <a:spcBef>
          <a:spcPct val="20000"/>
        </a:spcBef>
        <a:buFont typeface="Arial" pitchFamily="34" charset="0"/>
        <a:buChar char="•"/>
        <a:defRPr sz="7425" kern="1200">
          <a:solidFill>
            <a:schemeClr val="tx1"/>
          </a:solidFill>
          <a:latin typeface="+mn-lt"/>
          <a:ea typeface="+mn-ea"/>
          <a:cs typeface="+mn-cs"/>
        </a:defRPr>
      </a:lvl3pPr>
      <a:lvl4pPr marL="4936426" indent="-705204" algn="l" defTabSz="2820815" rtl="0" eaLnBrk="1" latinLnBrk="0" hangingPunct="1">
        <a:spcBef>
          <a:spcPct val="20000"/>
        </a:spcBef>
        <a:buFont typeface="Arial" pitchFamily="34" charset="0"/>
        <a:buChar char="–"/>
        <a:defRPr sz="6150" kern="1200">
          <a:solidFill>
            <a:schemeClr val="tx1"/>
          </a:solidFill>
          <a:latin typeface="+mn-lt"/>
          <a:ea typeface="+mn-ea"/>
          <a:cs typeface="+mn-cs"/>
        </a:defRPr>
      </a:lvl4pPr>
      <a:lvl5pPr marL="6346833" indent="-705204" algn="l" defTabSz="2820815" rtl="0" eaLnBrk="1" latinLnBrk="0" hangingPunct="1">
        <a:spcBef>
          <a:spcPct val="20000"/>
        </a:spcBef>
        <a:buFont typeface="Arial" pitchFamily="34" charset="0"/>
        <a:buChar char="»"/>
        <a:defRPr sz="6150" kern="1200">
          <a:solidFill>
            <a:schemeClr val="tx1"/>
          </a:solidFill>
          <a:latin typeface="+mn-lt"/>
          <a:ea typeface="+mn-ea"/>
          <a:cs typeface="+mn-cs"/>
        </a:defRPr>
      </a:lvl5pPr>
      <a:lvl6pPr marL="7757241" indent="-705204" algn="l" defTabSz="2820815" rtl="0" eaLnBrk="1" latinLnBrk="0" hangingPunct="1">
        <a:spcBef>
          <a:spcPct val="20000"/>
        </a:spcBef>
        <a:buFont typeface="Arial" pitchFamily="34" charset="0"/>
        <a:buChar char="•"/>
        <a:defRPr sz="6150" kern="1200">
          <a:solidFill>
            <a:schemeClr val="tx1"/>
          </a:solidFill>
          <a:latin typeface="+mn-lt"/>
          <a:ea typeface="+mn-ea"/>
          <a:cs typeface="+mn-cs"/>
        </a:defRPr>
      </a:lvl6pPr>
      <a:lvl7pPr marL="9167648" indent="-705204" algn="l" defTabSz="2820815" rtl="0" eaLnBrk="1" latinLnBrk="0" hangingPunct="1">
        <a:spcBef>
          <a:spcPct val="20000"/>
        </a:spcBef>
        <a:buFont typeface="Arial" pitchFamily="34" charset="0"/>
        <a:buChar char="•"/>
        <a:defRPr sz="6150" kern="1200">
          <a:solidFill>
            <a:schemeClr val="tx1"/>
          </a:solidFill>
          <a:latin typeface="+mn-lt"/>
          <a:ea typeface="+mn-ea"/>
          <a:cs typeface="+mn-cs"/>
        </a:defRPr>
      </a:lvl7pPr>
      <a:lvl8pPr marL="10578056" indent="-705204" algn="l" defTabSz="2820815" rtl="0" eaLnBrk="1" latinLnBrk="0" hangingPunct="1">
        <a:spcBef>
          <a:spcPct val="20000"/>
        </a:spcBef>
        <a:buFont typeface="Arial" pitchFamily="34" charset="0"/>
        <a:buChar char="•"/>
        <a:defRPr sz="6150" kern="1200">
          <a:solidFill>
            <a:schemeClr val="tx1"/>
          </a:solidFill>
          <a:latin typeface="+mn-lt"/>
          <a:ea typeface="+mn-ea"/>
          <a:cs typeface="+mn-cs"/>
        </a:defRPr>
      </a:lvl8pPr>
      <a:lvl9pPr marL="11988463" indent="-705204" algn="l" defTabSz="2820815" rtl="0" eaLnBrk="1" latinLnBrk="0" hangingPunct="1">
        <a:spcBef>
          <a:spcPct val="20000"/>
        </a:spcBef>
        <a:buFont typeface="Arial" pitchFamily="34" charset="0"/>
        <a:buChar char="•"/>
        <a:defRPr sz="61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820815" rtl="0" eaLnBrk="1" latinLnBrk="0" hangingPunct="1">
        <a:defRPr sz="5550" kern="1200">
          <a:solidFill>
            <a:schemeClr val="tx1"/>
          </a:solidFill>
          <a:latin typeface="+mn-lt"/>
          <a:ea typeface="+mn-ea"/>
          <a:cs typeface="+mn-cs"/>
        </a:defRPr>
      </a:lvl1pPr>
      <a:lvl2pPr marL="1410407" algn="l" defTabSz="2820815" rtl="0" eaLnBrk="1" latinLnBrk="0" hangingPunct="1">
        <a:defRPr sz="5550" kern="1200">
          <a:solidFill>
            <a:schemeClr val="tx1"/>
          </a:solidFill>
          <a:latin typeface="+mn-lt"/>
          <a:ea typeface="+mn-ea"/>
          <a:cs typeface="+mn-cs"/>
        </a:defRPr>
      </a:lvl2pPr>
      <a:lvl3pPr marL="2820815" algn="l" defTabSz="2820815" rtl="0" eaLnBrk="1" latinLnBrk="0" hangingPunct="1">
        <a:defRPr sz="5550" kern="1200">
          <a:solidFill>
            <a:schemeClr val="tx1"/>
          </a:solidFill>
          <a:latin typeface="+mn-lt"/>
          <a:ea typeface="+mn-ea"/>
          <a:cs typeface="+mn-cs"/>
        </a:defRPr>
      </a:lvl3pPr>
      <a:lvl4pPr marL="4231223" algn="l" defTabSz="2820815" rtl="0" eaLnBrk="1" latinLnBrk="0" hangingPunct="1">
        <a:defRPr sz="5550" kern="1200">
          <a:solidFill>
            <a:schemeClr val="tx1"/>
          </a:solidFill>
          <a:latin typeface="+mn-lt"/>
          <a:ea typeface="+mn-ea"/>
          <a:cs typeface="+mn-cs"/>
        </a:defRPr>
      </a:lvl4pPr>
      <a:lvl5pPr marL="5641630" algn="l" defTabSz="2820815" rtl="0" eaLnBrk="1" latinLnBrk="0" hangingPunct="1">
        <a:defRPr sz="5550" kern="1200">
          <a:solidFill>
            <a:schemeClr val="tx1"/>
          </a:solidFill>
          <a:latin typeface="+mn-lt"/>
          <a:ea typeface="+mn-ea"/>
          <a:cs typeface="+mn-cs"/>
        </a:defRPr>
      </a:lvl5pPr>
      <a:lvl6pPr marL="7052037" algn="l" defTabSz="2820815" rtl="0" eaLnBrk="1" latinLnBrk="0" hangingPunct="1">
        <a:defRPr sz="5550" kern="1200">
          <a:solidFill>
            <a:schemeClr val="tx1"/>
          </a:solidFill>
          <a:latin typeface="+mn-lt"/>
          <a:ea typeface="+mn-ea"/>
          <a:cs typeface="+mn-cs"/>
        </a:defRPr>
      </a:lvl6pPr>
      <a:lvl7pPr marL="8462444" algn="l" defTabSz="2820815" rtl="0" eaLnBrk="1" latinLnBrk="0" hangingPunct="1">
        <a:defRPr sz="5550" kern="1200">
          <a:solidFill>
            <a:schemeClr val="tx1"/>
          </a:solidFill>
          <a:latin typeface="+mn-lt"/>
          <a:ea typeface="+mn-ea"/>
          <a:cs typeface="+mn-cs"/>
        </a:defRPr>
      </a:lvl7pPr>
      <a:lvl8pPr marL="9872852" algn="l" defTabSz="2820815" rtl="0" eaLnBrk="1" latinLnBrk="0" hangingPunct="1">
        <a:defRPr sz="5550" kern="1200">
          <a:solidFill>
            <a:schemeClr val="tx1"/>
          </a:solidFill>
          <a:latin typeface="+mn-lt"/>
          <a:ea typeface="+mn-ea"/>
          <a:cs typeface="+mn-cs"/>
        </a:defRPr>
      </a:lvl8pPr>
      <a:lvl9pPr marL="11283259" algn="l" defTabSz="2820815" rtl="0" eaLnBrk="1" latinLnBrk="0" hangingPunct="1">
        <a:defRPr sz="55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jpe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11.jpeg"/><Relationship Id="rId5" Type="http://schemas.openxmlformats.org/officeDocument/2006/relationships/image" Target="../media/image5.png"/><Relationship Id="rId10" Type="http://schemas.openxmlformats.org/officeDocument/2006/relationships/image" Target="../media/image10.jpe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Rounded Rectangle 57"/>
          <p:cNvSpPr/>
          <p:nvPr/>
        </p:nvSpPr>
        <p:spPr>
          <a:xfrm>
            <a:off x="15614113" y="4024211"/>
            <a:ext cx="17047061" cy="8378216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7" name="Rounded Rectangle 56"/>
          <p:cNvSpPr/>
          <p:nvPr/>
        </p:nvSpPr>
        <p:spPr>
          <a:xfrm>
            <a:off x="18195113" y="23377523"/>
            <a:ext cx="13212913" cy="9159877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6" name="Rounded Rectangle 55"/>
          <p:cNvSpPr/>
          <p:nvPr/>
        </p:nvSpPr>
        <p:spPr>
          <a:xfrm>
            <a:off x="17424704" y="12649200"/>
            <a:ext cx="14731696" cy="10381764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5" name="Rounded Rectangle 54"/>
          <p:cNvSpPr/>
          <p:nvPr/>
        </p:nvSpPr>
        <p:spPr>
          <a:xfrm>
            <a:off x="2086763" y="29638431"/>
            <a:ext cx="12287686" cy="2670369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4" name="Rounded Rectangle 53"/>
          <p:cNvSpPr/>
          <p:nvPr/>
        </p:nvSpPr>
        <p:spPr>
          <a:xfrm>
            <a:off x="697634" y="17710056"/>
            <a:ext cx="15375085" cy="1155592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3" name="Rounded Rectangle 52"/>
          <p:cNvSpPr/>
          <p:nvPr/>
        </p:nvSpPr>
        <p:spPr>
          <a:xfrm>
            <a:off x="852136" y="12649200"/>
            <a:ext cx="14540264" cy="4755109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" name="Rounded Rectangle 28"/>
          <p:cNvSpPr/>
          <p:nvPr/>
        </p:nvSpPr>
        <p:spPr>
          <a:xfrm>
            <a:off x="2086763" y="4024211"/>
            <a:ext cx="11705437" cy="8319243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" name="Rectangle 21"/>
          <p:cNvSpPr/>
          <p:nvPr/>
        </p:nvSpPr>
        <p:spPr>
          <a:xfrm>
            <a:off x="0" y="-144464"/>
            <a:ext cx="32918400" cy="396018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0" name="Text Placeholder 5">
            <a:extLst>
              <a:ext uri="{FF2B5EF4-FFF2-40B4-BE49-F238E27FC236}">
                <a16:creationId xmlns:a16="http://schemas.microsoft.com/office/drawing/2014/main" id="{1A8FFF05-7729-4D05-983F-6F58701A5B70}"/>
              </a:ext>
            </a:extLst>
          </p:cNvPr>
          <p:cNvSpPr txBox="1"/>
          <p:nvPr/>
        </p:nvSpPr>
        <p:spPr>
          <a:xfrm>
            <a:off x="2743200" y="630160"/>
            <a:ext cx="27432000" cy="135695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kern="1200" smtId="4294967295"/>
            </a:defPPr>
            <a:lvl1pPr marL="0" marR="0" indent="0" algn="l" defTabSz="378301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defRPr sz="6000" kern="1200" baseline="0">
                <a:solidFill>
                  <a:schemeClr val="tx2"/>
                </a:solidFill>
                <a:latin typeface="Franklin Gothic Heavy" pitchFamily="34" charset="0"/>
                <a:ea typeface="+mn-ea"/>
                <a:cs typeface="+mn-cs"/>
              </a:defRPr>
            </a:lvl1pPr>
            <a:lvl2pPr marL="1880543" indent="0" algn="l" defTabSz="3761086" rtl="0" eaLnBrk="1" latinLnBrk="0" hangingPunct="1">
              <a:spcBef>
                <a:spcPct val="20000"/>
              </a:spcBef>
              <a:buFontTx/>
              <a:buNone/>
              <a:defRPr sz="1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61086" indent="0" algn="l" defTabSz="3761086" rtl="0" eaLnBrk="1" latinLnBrk="0" hangingPunct="1">
              <a:spcBef>
                <a:spcPct val="20000"/>
              </a:spcBef>
              <a:buFontTx/>
              <a:buNone/>
              <a:defRPr sz="9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641629" indent="0" algn="l" defTabSz="3761086" rtl="0" eaLnBrk="1" latinLnBrk="0" hangingPunct="1">
              <a:spcBef>
                <a:spcPct val="20000"/>
              </a:spcBef>
              <a:buFontTx/>
              <a:buNone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522172" indent="0" algn="l" defTabSz="3761086" rtl="0" eaLnBrk="1" latinLnBrk="0" hangingPunct="1">
              <a:spcBef>
                <a:spcPct val="20000"/>
              </a:spcBef>
              <a:buFontTx/>
              <a:buNone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342988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223531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104074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984617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2820815">
              <a:spcBef>
                <a:spcPct val="20000"/>
              </a:spcBef>
              <a:defRPr/>
            </a:pPr>
            <a:r>
              <a:rPr lang="en-US" sz="6400" b="1" dirty="0" smtClean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Soft Robotics Actuator</a:t>
            </a:r>
            <a:endParaRPr lang="en-US" sz="6400" b="1" dirty="0">
              <a:solidFill>
                <a:schemeClr val="tx1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pic>
        <p:nvPicPr>
          <p:cNvPr id="1028" name="Picture 4" descr="Related image">
            <a:extLst>
              <a:ext uri="{FF2B5EF4-FFF2-40B4-BE49-F238E27FC236}">
                <a16:creationId xmlns:a16="http://schemas.microsoft.com/office/drawing/2014/main" id="{D2F1FD6D-8DF3-4448-99D3-F3A85803EA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94200" y="670445"/>
            <a:ext cx="2505059" cy="2505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EA59E958-0CDA-4578-8755-FE6B213BD223}"/>
              </a:ext>
            </a:extLst>
          </p:cNvPr>
          <p:cNvSpPr txBox="1"/>
          <p:nvPr/>
        </p:nvSpPr>
        <p:spPr>
          <a:xfrm>
            <a:off x="2640136" y="1605193"/>
            <a:ext cx="27432000" cy="220308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kern="1200" smtId="4294967295"/>
            </a:defPPr>
            <a:lvl1pPr marL="0" marR="0" indent="0" algn="l" defTabSz="378301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defRPr sz="6000" kern="1200" baseline="0">
                <a:solidFill>
                  <a:schemeClr val="tx2"/>
                </a:solidFill>
                <a:latin typeface="Franklin Gothic Heavy" pitchFamily="34" charset="0"/>
                <a:ea typeface="+mn-ea"/>
                <a:cs typeface="+mn-cs"/>
              </a:defRPr>
            </a:lvl1pPr>
            <a:lvl2pPr marL="1880543" indent="0" algn="l" defTabSz="3761086" rtl="0" eaLnBrk="1" latinLnBrk="0" hangingPunct="1">
              <a:spcBef>
                <a:spcPct val="20000"/>
              </a:spcBef>
              <a:buFontTx/>
              <a:buNone/>
              <a:defRPr sz="1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61086" indent="0" algn="l" defTabSz="3761086" rtl="0" eaLnBrk="1" latinLnBrk="0" hangingPunct="1">
              <a:spcBef>
                <a:spcPct val="20000"/>
              </a:spcBef>
              <a:buFontTx/>
              <a:buNone/>
              <a:defRPr sz="9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641629" indent="0" algn="l" defTabSz="3761086" rtl="0" eaLnBrk="1" latinLnBrk="0" hangingPunct="1">
              <a:spcBef>
                <a:spcPct val="20000"/>
              </a:spcBef>
              <a:buFontTx/>
              <a:buNone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522172" indent="0" algn="l" defTabSz="3761086" rtl="0" eaLnBrk="1" latinLnBrk="0" hangingPunct="1">
              <a:spcBef>
                <a:spcPct val="20000"/>
              </a:spcBef>
              <a:buFontTx/>
              <a:buNone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342988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223531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104074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984617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2820815">
              <a:spcBef>
                <a:spcPct val="20000"/>
              </a:spcBef>
              <a:defRPr/>
            </a:pPr>
            <a:r>
              <a:rPr lang="en-US" sz="4400" dirty="0" smtClean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David </a:t>
            </a:r>
            <a:r>
              <a:rPr lang="en-US" sz="4400" dirty="0" err="1" smtClean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Camparmo</a:t>
            </a:r>
            <a:endParaRPr lang="en-US" sz="4400" dirty="0">
              <a:solidFill>
                <a:schemeClr val="tx1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algn="ctr" defTabSz="2820815">
              <a:spcBef>
                <a:spcPct val="20000"/>
              </a:spcBef>
              <a:defRPr/>
            </a:pPr>
            <a:r>
              <a:rPr lang="en-US" sz="44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Department of Physics, Kwantlen Polytechnic University</a:t>
            </a: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4"/>
          <a:srcRect r="5060" b="27833"/>
          <a:stretch/>
        </p:blipFill>
        <p:spPr>
          <a:xfrm>
            <a:off x="16189341" y="5295728"/>
            <a:ext cx="15992459" cy="616135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1" name="AutoShape 11" descr="image/jpe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12" name="AutoShape 13" descr="image/jpe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12922" y="6958727"/>
            <a:ext cx="3787282" cy="5049709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21983029" y="23392244"/>
            <a:ext cx="5344348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2820815">
              <a:spcBef>
                <a:spcPct val="20000"/>
              </a:spcBef>
              <a:defRPr/>
            </a:pPr>
            <a:r>
              <a:rPr lang="en-US" sz="60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Circuit Diagram</a:t>
            </a:r>
            <a:endParaRPr lang="en-US" sz="6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4565113" y="4165533"/>
            <a:ext cx="7082901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2820815">
              <a:spcBef>
                <a:spcPct val="20000"/>
              </a:spcBef>
              <a:defRPr/>
            </a:pPr>
            <a:r>
              <a:rPr lang="en-US" sz="60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What is soft Robotics</a:t>
            </a:r>
            <a:endParaRPr lang="en-US" sz="6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050000" y="25269052"/>
            <a:ext cx="11917034" cy="6752775"/>
          </a:xfrm>
          <a:prstGeom prst="rect">
            <a:avLst/>
          </a:prstGeom>
        </p:spPr>
      </p:pic>
      <p:sp>
        <p:nvSpPr>
          <p:cNvPr id="21" name="Rectangle 20"/>
          <p:cNvSpPr/>
          <p:nvPr/>
        </p:nvSpPr>
        <p:spPr>
          <a:xfrm>
            <a:off x="20841383" y="4114800"/>
            <a:ext cx="5767348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2820815">
              <a:spcBef>
                <a:spcPct val="20000"/>
              </a:spcBef>
              <a:defRPr/>
            </a:pPr>
            <a:r>
              <a:rPr lang="en-US" sz="6000" dirty="0" smtClean="0">
                <a:solidFill>
                  <a:prstClr val="black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Flow Based Code</a:t>
            </a:r>
            <a:endParaRPr lang="en-US" sz="6000" dirty="0">
              <a:solidFill>
                <a:prstClr val="black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2086763" y="4977862"/>
            <a:ext cx="1203960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2820815">
              <a:spcBef>
                <a:spcPct val="20000"/>
              </a:spcBef>
              <a:defRPr/>
            </a:pPr>
            <a:r>
              <a:rPr lang="en-US" sz="4000" dirty="0" smtClean="0">
                <a:solidFill>
                  <a:prstClr val="black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A field of robotics that constructs components of robots out of soft and flexible material</a:t>
            </a:r>
            <a:endParaRPr lang="en-US" sz="4000" dirty="0">
              <a:solidFill>
                <a:prstClr val="black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84" t="20370" r="16250" b="7777"/>
          <a:stretch/>
        </p:blipFill>
        <p:spPr>
          <a:xfrm>
            <a:off x="18660803" y="15725532"/>
            <a:ext cx="10828441" cy="682051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34" name="Rectangle 33"/>
          <p:cNvSpPr/>
          <p:nvPr/>
        </p:nvSpPr>
        <p:spPr>
          <a:xfrm>
            <a:off x="22579136" y="12877800"/>
            <a:ext cx="478073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2820815">
              <a:spcBef>
                <a:spcPct val="20000"/>
              </a:spcBef>
              <a:defRPr/>
            </a:pPr>
            <a:r>
              <a:rPr lang="en-US" sz="6000" dirty="0" smtClean="0">
                <a:solidFill>
                  <a:prstClr val="black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User interface</a:t>
            </a:r>
            <a:endParaRPr lang="en-US" sz="6000" dirty="0">
              <a:solidFill>
                <a:prstClr val="black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pic>
        <p:nvPicPr>
          <p:cNvPr id="1039" name="Picture 15" descr="vBuilder Box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38897" y="4114800"/>
            <a:ext cx="923382" cy="1005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1" name="Picture 17" descr="vFactory Box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26901" y="16352748"/>
            <a:ext cx="1381125" cy="1524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/>
          <p:cNvSpPr txBox="1"/>
          <p:nvPr/>
        </p:nvSpPr>
        <p:spPr>
          <a:xfrm>
            <a:off x="29814183" y="17985407"/>
            <a:ext cx="223709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Made using </a:t>
            </a:r>
            <a:r>
              <a:rPr lang="en-US" sz="2800" dirty="0" err="1"/>
              <a:t>v</a:t>
            </a:r>
            <a:r>
              <a:rPr lang="en-US" sz="2800" dirty="0" err="1" smtClean="0"/>
              <a:t>Factory</a:t>
            </a:r>
            <a:endParaRPr lang="en-CA" sz="2800" dirty="0"/>
          </a:p>
        </p:txBody>
      </p:sp>
      <p:sp>
        <p:nvSpPr>
          <p:cNvPr id="38" name="TextBox 37"/>
          <p:cNvSpPr txBox="1"/>
          <p:nvPr/>
        </p:nvSpPr>
        <p:spPr>
          <a:xfrm>
            <a:off x="29127545" y="4118002"/>
            <a:ext cx="2571655" cy="949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Made using </a:t>
            </a:r>
            <a:r>
              <a:rPr lang="en-US" sz="2800" dirty="0" err="1" smtClean="0"/>
              <a:t>vBuilder</a:t>
            </a:r>
            <a:endParaRPr lang="en-CA" sz="2800" dirty="0"/>
          </a:p>
        </p:txBody>
      </p:sp>
      <p:sp>
        <p:nvSpPr>
          <p:cNvPr id="39" name="Rectangle 38"/>
          <p:cNvSpPr/>
          <p:nvPr/>
        </p:nvSpPr>
        <p:spPr>
          <a:xfrm>
            <a:off x="5496199" y="17638781"/>
            <a:ext cx="5133329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2820815">
              <a:spcBef>
                <a:spcPct val="20000"/>
              </a:spcBef>
              <a:defRPr/>
            </a:pPr>
            <a:r>
              <a:rPr lang="en-US" sz="60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Term Objective</a:t>
            </a:r>
            <a:endParaRPr lang="en-US" sz="6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2334849" y="18564761"/>
            <a:ext cx="1203960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2820815">
              <a:spcBef>
                <a:spcPct val="20000"/>
              </a:spcBef>
              <a:defRPr/>
            </a:pPr>
            <a:r>
              <a:rPr lang="en-US" sz="4000" dirty="0" smtClean="0">
                <a:solidFill>
                  <a:prstClr val="black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To construct the a Cartesian robot that a soft pneumatic actuator can be mounted to </a:t>
            </a:r>
            <a:endParaRPr lang="en-US" sz="4000" dirty="0">
              <a:solidFill>
                <a:prstClr val="black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18635403" y="24253389"/>
            <a:ext cx="120396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2820815">
              <a:spcBef>
                <a:spcPct val="20000"/>
              </a:spcBef>
              <a:defRPr/>
            </a:pPr>
            <a:r>
              <a:rPr lang="en-US" sz="4000" dirty="0" smtClean="0">
                <a:solidFill>
                  <a:prstClr val="black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Diagram of the how the motors are wired to the PLC</a:t>
            </a:r>
            <a:endParaRPr lang="en-US" sz="4000" dirty="0">
              <a:solidFill>
                <a:prstClr val="black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4650327" y="29686927"/>
            <a:ext cx="6825074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2820815">
              <a:spcBef>
                <a:spcPct val="20000"/>
              </a:spcBef>
              <a:defRPr/>
            </a:pPr>
            <a:r>
              <a:rPr lang="en-US" sz="60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Next Term Objective</a:t>
            </a:r>
            <a:endParaRPr lang="en-US" sz="6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2334849" y="30612907"/>
            <a:ext cx="1203960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2820815">
              <a:spcBef>
                <a:spcPct val="20000"/>
              </a:spcBef>
              <a:defRPr/>
            </a:pPr>
            <a:r>
              <a:rPr lang="en-US" sz="4000" dirty="0" smtClean="0">
                <a:solidFill>
                  <a:prstClr val="black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Design and test multiple soft actuators using solid works to design molds for the silicone actuator   </a:t>
            </a:r>
            <a:endParaRPr lang="en-US" sz="4000" dirty="0">
              <a:solidFill>
                <a:prstClr val="black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18610003" y="13893463"/>
            <a:ext cx="1203960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2820815">
              <a:spcBef>
                <a:spcPct val="20000"/>
              </a:spcBef>
              <a:defRPr/>
            </a:pPr>
            <a:r>
              <a:rPr lang="en-US" sz="4000" dirty="0" smtClean="0">
                <a:solidFill>
                  <a:prstClr val="black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A screen shot of the user interface that allows the user to control the axes independently </a:t>
            </a:r>
            <a:endParaRPr lang="en-US" sz="4000" dirty="0">
              <a:solidFill>
                <a:prstClr val="black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4650327" y="12649200"/>
            <a:ext cx="632891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2820815">
              <a:spcBef>
                <a:spcPct val="20000"/>
              </a:spcBef>
              <a:defRPr/>
            </a:pPr>
            <a:r>
              <a:rPr lang="en-US" sz="60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Why Soft Robotics </a:t>
            </a:r>
            <a:endParaRPr lang="en-US" sz="6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1113585" y="13643783"/>
            <a:ext cx="14959134" cy="36625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2820815">
              <a:spcBef>
                <a:spcPct val="20000"/>
              </a:spcBef>
              <a:defRPr/>
            </a:pPr>
            <a:r>
              <a:rPr lang="en-US" sz="4000" dirty="0" smtClean="0">
                <a:solidFill>
                  <a:prstClr val="black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The soft bodies of  these types of robots have many applications </a:t>
            </a:r>
          </a:p>
          <a:p>
            <a:pPr marL="571500" lvl="0" indent="-571500" defTabSz="2820815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en-US" sz="4000" dirty="0" smtClean="0">
                <a:solidFill>
                  <a:prstClr val="black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Surgical assistance </a:t>
            </a:r>
          </a:p>
          <a:p>
            <a:pPr marL="571500" lvl="0" indent="-571500" defTabSz="2820815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en-US" sz="4000" dirty="0" smtClean="0">
                <a:solidFill>
                  <a:prstClr val="black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Food preparation industry</a:t>
            </a:r>
          </a:p>
          <a:p>
            <a:pPr marL="571500" lvl="0" indent="-571500" defTabSz="2820815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en-US" sz="4000" dirty="0" smtClean="0">
                <a:solidFill>
                  <a:prstClr val="black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Bio mimicry </a:t>
            </a:r>
          </a:p>
          <a:p>
            <a:pPr marL="571500" lvl="0" indent="-571500" defTabSz="2820815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en-US" sz="4000" dirty="0" err="1" smtClean="0">
                <a:solidFill>
                  <a:prstClr val="black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Exosuits</a:t>
            </a:r>
            <a:endParaRPr lang="en-US" sz="4000" dirty="0">
              <a:solidFill>
                <a:prstClr val="black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03943" y="21324574"/>
            <a:ext cx="8199115" cy="6149337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697729" y="21372118"/>
            <a:ext cx="8144780" cy="6108584"/>
          </a:xfrm>
          <a:prstGeom prst="rect">
            <a:avLst/>
          </a:prstGeom>
        </p:spPr>
      </p:pic>
      <p:sp>
        <p:nvSpPr>
          <p:cNvPr id="33" name="Rectangle 32"/>
          <p:cNvSpPr/>
          <p:nvPr/>
        </p:nvSpPr>
        <p:spPr>
          <a:xfrm>
            <a:off x="19050000" y="29638431"/>
            <a:ext cx="2209800" cy="238339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5" name="TextBox 34"/>
          <p:cNvSpPr txBox="1"/>
          <p:nvPr/>
        </p:nvSpPr>
        <p:spPr>
          <a:xfrm>
            <a:off x="19567591" y="30443629"/>
            <a:ext cx="11049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PLC</a:t>
            </a:r>
            <a:endParaRPr lang="en-CA" sz="4800" dirty="0"/>
          </a:p>
        </p:txBody>
      </p:sp>
    </p:spTree>
    <p:extLst>
      <p:ext uri="{BB962C8B-B14F-4D97-AF65-F5344CB8AC3E}">
        <p14:creationId xmlns:p14="http://schemas.microsoft.com/office/powerpoint/2010/main" val="4038871067"/>
      </p:ext>
    </p:extLst>
  </p:cSld>
  <p:clrMapOvr>
    <a:masterClrMapping/>
  </p:clrMapOvr>
  <p:transition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NET" val="4.0.30319.42000"/>
  <p:tag name="AS_OS" val="Microsoft Windows NT 6.2.9200.0"/>
  <p:tag name="AS_RELEASE_DATE" val="2016.09.30"/>
  <p:tag name="AS_TITLE" val="Aspose.Slides for .NET 4.0"/>
  <p:tag name="AS_VERSION" val="16.9.0.0"/>
  <p:tag name="MAKESIGNSTEMPLATE" val="imaginitivearctic|09-2018"/>
</p:tagLst>
</file>

<file path=ppt/theme/theme1.xml><?xml version="1.0" encoding="utf-8"?>
<a:theme xmlns:a="http://schemas.openxmlformats.org/drawingml/2006/main" name="Office Theme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Office">
      <a:maj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4882</TotalTime>
  <Words>131</Words>
  <Application>Microsoft Office PowerPoint</Application>
  <PresentationFormat>Custom</PresentationFormat>
  <Paragraphs>24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Arial</vt:lpstr>
      <vt:lpstr>Cambria Math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Sample research poster</dc:title>
  <dc:subject>Free Poster Presentation Example</dc:subject>
  <dc:creator>Graphicsland/MakeSigns.com</dc:creator>
  <cp:keywords>scientific, research, template, custom, poster, presentation, symposium, printing, powerpoint, create, design, example, sample, download</cp:keywords>
  <dc:description>These templates are offered for free to help your create a poster ranging from nursing research posters to psychology research posters.</dc:description>
  <cp:lastModifiedBy>Administrator</cp:lastModifiedBy>
  <cp:revision>89</cp:revision>
  <cp:lastPrinted>2019-12-05T19:03:21Z</cp:lastPrinted>
  <dcterms:modified xsi:type="dcterms:W3CDTF">2021-12-03T03:29:26Z</dcterms:modified>
  <cp:category>scientific poster powerpoint</cp:category>
</cp:coreProperties>
</file>